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9" r:id="rId3"/>
    <p:sldId id="262" r:id="rId4"/>
    <p:sldId id="261" r:id="rId5"/>
    <p:sldId id="267" r:id="rId6"/>
    <p:sldId id="25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92202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3506648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1522" y="2451065"/>
            <a:ext cx="10353762" cy="156153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lang="en-US" altLang="ja-JP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38756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70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敵の攻撃を避けることに集中して</a:t>
            </a:r>
            <a:r>
              <a:rPr lang="ja-JP" altLang="en-US" sz="2800" dirty="0"/>
              <a:t>もらうため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1424575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398494"/>
            <a:ext cx="6800193" cy="4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9129</TotalTime>
  <Words>90</Words>
  <Application>Microsoft Office PowerPoint</Application>
  <PresentationFormat>ワイド画面</PresentationFormat>
  <Paragraphs>42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PowerPoint プレゼンテーション</vt:lpstr>
      <vt:lpstr>目次</vt:lpstr>
      <vt:lpstr>コンセプト</vt:lpstr>
      <vt:lpstr>操作方法</vt:lpstr>
      <vt:lpstr>ゲーム画面</vt:lpstr>
      <vt:lpstr>PowerPoint プレゼンテーション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115</cp:revision>
  <dcterms:created xsi:type="dcterms:W3CDTF">2022-11-21T02:39:43Z</dcterms:created>
  <dcterms:modified xsi:type="dcterms:W3CDTF">2023-01-18T01:49:37Z</dcterms:modified>
</cp:coreProperties>
</file>